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2" r:id="rId2"/>
    <p:sldMasterId id="2147483720" r:id="rId3"/>
    <p:sldMasterId id="2147483708" r:id="rId4"/>
    <p:sldMasterId id="2147483696" r:id="rId5"/>
    <p:sldMasterId id="2147483684" r:id="rId6"/>
    <p:sldMasterId id="2147483672" r:id="rId7"/>
  </p:sldMasterIdLst>
  <p:sldIdLst>
    <p:sldId id="257" r:id="rId8"/>
    <p:sldId id="280" r:id="rId9"/>
    <p:sldId id="277" r:id="rId10"/>
    <p:sldId id="273" r:id="rId11"/>
    <p:sldId id="272" r:id="rId12"/>
    <p:sldId id="283" r:id="rId13"/>
    <p:sldId id="259" r:id="rId14"/>
    <p:sldId id="263" r:id="rId15"/>
    <p:sldId id="261" r:id="rId16"/>
    <p:sldId id="266" r:id="rId17"/>
    <p:sldId id="278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92453" autoAdjust="0"/>
  </p:normalViewPr>
  <p:slideViewPr>
    <p:cSldViewPr snapToGrid="0">
      <p:cViewPr varScale="1">
        <p:scale>
          <a:sx n="65" d="100"/>
          <a:sy n="65" d="100"/>
        </p:scale>
        <p:origin x="2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28B1A2D-31A3-2BE9-998F-BE885F45AC28}"/>
              </a:ext>
            </a:extLst>
          </p:cNvPr>
          <p:cNvCxnSpPr>
            <a:cxnSpLocks/>
          </p:cNvCxnSpPr>
          <p:nvPr userDrawn="1"/>
        </p:nvCxnSpPr>
        <p:spPr>
          <a:xfrm flipV="1">
            <a:off x="-180054" y="6341366"/>
            <a:ext cx="12552107" cy="30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60C483-A233-A319-0049-A6E481785BBA}"/>
              </a:ext>
            </a:extLst>
          </p:cNvPr>
          <p:cNvSpPr txBox="1"/>
          <p:nvPr userDrawn="1"/>
        </p:nvSpPr>
        <p:spPr>
          <a:xfrm>
            <a:off x="0" y="6417845"/>
            <a:ext cx="6159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Adobe Myungjo Std M" panose="02020600000000000000" pitchFamily="18" charset="-128"/>
              </a:rPr>
              <a:t>SOLID PROPULSION TEAM    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Adobe Myungjo Std M" panose="02020600000000000000" pitchFamily="18" charset="-128"/>
              </a:rPr>
              <a:t>WEEK 11  REPORT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BCDFA7-B8A7-FE1D-6796-50EE4E4E4ADE}"/>
              </a:ext>
            </a:extLst>
          </p:cNvPr>
          <p:cNvSpPr txBox="1"/>
          <p:nvPr userDrawn="1"/>
        </p:nvSpPr>
        <p:spPr>
          <a:xfrm>
            <a:off x="10488411" y="6417845"/>
            <a:ext cx="17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 Black" panose="020F0502020204030204" pitchFamily="34" charset="0"/>
              </a:rPr>
              <a:t>05/04/2024</a:t>
            </a:r>
          </a:p>
        </p:txBody>
      </p:sp>
    </p:spTree>
    <p:extLst>
      <p:ext uri="{BB962C8B-B14F-4D97-AF65-F5344CB8AC3E}">
        <p14:creationId xmlns:p14="http://schemas.microsoft.com/office/powerpoint/2010/main" val="50606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09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43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6097-275D-6488-6DAB-4ED626696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22344-BCB0-A207-FA8B-F6EDB2293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2119C1-3310-83CB-41DA-E4EE558C67D4}"/>
              </a:ext>
            </a:extLst>
          </p:cNvPr>
          <p:cNvCxnSpPr>
            <a:cxnSpLocks/>
          </p:cNvCxnSpPr>
          <p:nvPr userDrawn="1"/>
        </p:nvCxnSpPr>
        <p:spPr>
          <a:xfrm flipV="1">
            <a:off x="-185738" y="6489282"/>
            <a:ext cx="12552107" cy="30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4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2B6C-8676-60A5-8C00-5D9ECDCD6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635FE-33FF-1296-6DA0-EB6789D00F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41800-71CE-E949-B673-D90E123E8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ABBE8-0A64-740E-4A57-C587CCE8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878E4-5B07-3B99-CC61-C40A37EAF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94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D76F8-4295-69EB-5C28-4EFFBF09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17BD1-D0E7-A6DB-999F-E6E33C9D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1911A-3B44-0255-2A4E-CCDAEB9E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DA4EF-F945-04D5-3A80-DE2A81446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05E18-C09A-7E63-CB8D-8F2C4BE2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634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82DA-E7AF-CF87-0430-7C8484677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7E0D0-4F96-9C2F-B348-A54FEF776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DD5E4-7790-12B8-D1F2-72BEE213C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9C658-8EE9-8FBB-C35E-8B0C54F1D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90C6A-1E31-8196-C7B2-E13598D8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84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2FA2-9100-E9B8-E36C-8E8D7CA7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0E153-8DEA-E77B-F839-2BF8EF0D0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DDC09D-4A53-2DA6-40E8-0FCEDEEC9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57218-7B08-E194-6959-DDC42D149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49553-FF8E-00AD-3BFD-1ABD5235E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C1A4C-C4E6-7B12-0C07-3F2ECDBAC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96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45C8-DA0E-D404-C299-E5C7EF9C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35572F-F4E6-8ABE-82F1-165353703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5C50A-622C-B2D4-8605-33743AAD9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6121F6-D71C-99F6-EDCC-D89FCF935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23DB54-911F-E079-BCBC-C364FF6BE9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50CF6E-FCFA-1C71-8DE4-5CD9BB50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7CD657-3BE3-98D5-E8C5-0BAA105A9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0B2072-39AD-E245-0ECC-011BE02E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440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981F9-6A01-F81F-A911-9D82642EA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F4BE0C-FFF1-4955-DBB5-E65BF9599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603E9-741A-7CB2-B584-56DF947B0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AFDF2-2016-EF82-8407-6D92D9B6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76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7D77C-23F1-A519-12BF-3274B69DD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7CAEEA-086E-871A-C7DA-B324C3ED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B4986-3D03-5038-524E-58C00F7E0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5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945F5E-4845-6C60-95C3-311321B4B70F}"/>
              </a:ext>
            </a:extLst>
          </p:cNvPr>
          <p:cNvSpPr txBox="1"/>
          <p:nvPr userDrawn="1"/>
        </p:nvSpPr>
        <p:spPr>
          <a:xfrm>
            <a:off x="0" y="6417845"/>
            <a:ext cx="61595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latin typeface="Arial Rounded MT Bold" panose="020F0704030504030204" pitchFamily="34" charset="0"/>
                <a:ea typeface="Adobe Myungjo Std M" panose="02020600000000000000" pitchFamily="18" charset="-128"/>
              </a:rPr>
              <a:t>SOLID PROPULSION TEAM     </a:t>
            </a:r>
            <a:r>
              <a:rPr lang="en-US" dirty="0">
                <a:solidFill>
                  <a:schemeClr val="bg1"/>
                </a:solidFill>
                <a:latin typeface="Arial Rounded MT Bold" panose="020F0704030504030204" pitchFamily="34" charset="0"/>
                <a:ea typeface="Adobe Myungjo Std M" panose="02020600000000000000" pitchFamily="18" charset="-128"/>
              </a:rPr>
              <a:t>WEEK 11 REPORT</a:t>
            </a:r>
          </a:p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9D95-F0DF-762B-5D4F-6FED835BB528}"/>
              </a:ext>
            </a:extLst>
          </p:cNvPr>
          <p:cNvCxnSpPr>
            <a:cxnSpLocks/>
          </p:cNvCxnSpPr>
          <p:nvPr userDrawn="1"/>
        </p:nvCxnSpPr>
        <p:spPr>
          <a:xfrm flipV="1">
            <a:off x="-180054" y="6341366"/>
            <a:ext cx="12552107" cy="301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25FABB8-26B4-DF83-2CE3-D5DEF2894ED3}"/>
              </a:ext>
            </a:extLst>
          </p:cNvPr>
          <p:cNvSpPr txBox="1"/>
          <p:nvPr userDrawn="1"/>
        </p:nvSpPr>
        <p:spPr>
          <a:xfrm>
            <a:off x="10488411" y="6417845"/>
            <a:ext cx="1703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tos Black" panose="020F0502020204030204" pitchFamily="34" charset="0"/>
              </a:rPr>
              <a:t>05/04/2024</a:t>
            </a:r>
          </a:p>
        </p:txBody>
      </p:sp>
      <p:pic>
        <p:nvPicPr>
          <p:cNvPr id="16" name="Google Shape;69;p13">
            <a:extLst>
              <a:ext uri="{FF2B5EF4-FFF2-40B4-BE49-F238E27FC236}">
                <a16:creationId xmlns:a16="http://schemas.microsoft.com/office/drawing/2014/main" id="{703EDECA-B5A1-CD0E-821F-2DF0562B088F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2826" t="-5374" r="22331"/>
          <a:stretch/>
        </p:blipFill>
        <p:spPr>
          <a:xfrm>
            <a:off x="5207653" y="-39648"/>
            <a:ext cx="712510" cy="737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626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ACE4-3F1F-BCDC-5BC3-901AA198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E71E4-1B74-60FE-5B07-CB68115CB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68EA7-2002-6D7C-9E02-72766CFCD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114CE-949E-2215-5AB7-F0D109F6F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CD45CB-B01B-C5FF-0304-31CCF3BE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ADDFE-0355-853B-7E82-5DF2892A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70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88AC-20CB-812D-8A7D-B864F253E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3598C-8A5B-5D55-95F8-B5380E6B4A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515EC-A9FA-0E64-D361-E37D673BD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13617-DE94-663C-4C83-12362348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7D45D-DB5D-A92E-20F6-2B215686D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54D66-2741-B4A3-DB89-5FB0E374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173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C0D1-C1F9-F888-0369-0CAC81FD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BD6C7-259E-9A2D-0827-6B31F9ADF4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2C53B-0696-25C4-6D09-0A52D5863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B844D-2707-A931-3020-3AF1F144B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4033C-E433-38D4-0689-B2C83D12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95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EA48C7-938B-13CF-2CBC-C3F0919B9D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19004-FDB5-674F-7384-50CB7BB4C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8BEE0-A7B1-B49C-E004-4D3E3BD6C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071B-C807-0787-38F7-8998559B9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269D6-8A1F-1A02-DE60-88BC28A1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59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15B6B-917D-F191-B259-761FDD886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05C5C-7DDA-4C96-5875-AD64FAF83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A9C7-E4D5-0E47-FA62-854A6D04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C2C7-22E3-AE56-06AE-300B417C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A0F1B-910B-C7DF-5A8E-03212F823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006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B696D-5DB7-4F7F-2DFE-DFB978B4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17607-5162-43C8-C52D-DC7047F66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D0D2-66E9-95B4-CCBB-8153074AA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C6CFB-CAE3-741F-1175-22F02ABBC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19E15-824F-07E9-4914-A157E4BF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562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D6A68-FE7B-2631-2E79-642906C6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78C4E-E9DC-42F9-B8BA-4ED508AC5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192CD-9BED-5076-531B-9E1F32460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766D0-9706-314C-318B-758D2B34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16D94-B175-792B-3BC8-59BFA768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35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FA74A-4AD8-EC29-A8BD-86577D4C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C909-ABEF-3C05-8717-4B6FACE72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9AF88-DFDB-1D27-A7FA-B1A78A615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5A07B-E269-CFD1-9650-7616CAC2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56BF33-042E-0D9E-9972-8711B897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664121-81F5-6D24-B701-1DF96766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511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0795-EA58-A392-FD0E-78F9A74AB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7FCCB-0A29-5878-818D-00255F6B7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77FF5-BD12-2FCD-9A74-D26521791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4D0CD-0506-E2D9-38E2-98664AAC0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61EC1F-1149-832D-F832-04708E12F1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549F4C-BAEA-34A5-DC70-7E0888F5E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E759B-5045-235C-E201-34D91D59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752918-731A-1269-5310-BDC0FAF4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96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C9B69-FAF3-BBE1-5E91-FAA14E28C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EA85C6-ABE0-48EC-B5A2-95885E96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9C8A61-E082-6760-3F8C-19195316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B6790-4284-DE21-66F7-23AAAC641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27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0736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BE8D60-C110-06B7-B44A-DFF450320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EC080D-704A-5495-34D8-3222E9E6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A2745-C24E-A703-1C68-EBE3273C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426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6590-2E4A-281B-7056-19D0CD918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3697D-C569-95B8-8F67-351BCBCD7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A94AB-F05E-CC5C-87C6-D1DA02B78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D0501-85B4-4CA0-FB24-68BE20F6C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E8556F-2B36-7729-FA8A-1D0B9CFD9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D4C7F-D620-C069-A330-EA5962921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554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F303-0B95-A586-EE2B-953C49FB1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B70A49-797D-2798-141C-F9F29AE88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B6617C-0AC3-7907-AEF2-B442F8680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7D80A-02D9-37DC-4408-A88173E2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45D59A-1482-A36C-5F84-0BA58D11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92EDC-49E5-C32A-4377-01155D822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5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4B08-A371-4352-F20A-496CDDE9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387AF-9C76-62F7-288B-28AC844C1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676EB-5B1C-C8E0-06F2-8EFA22640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C6DA5-4500-5831-2AF9-6D217A89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F9DDB-E6AF-DDB7-CEE9-45F05EC4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406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8A9B2-3B4A-366A-EF11-A4BE45113B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115F77-D174-8FDF-4B75-83AA29A8D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5AA8C-F191-4DE8-FA7B-DAA8FCC3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A276E-1513-2EEA-BDFA-89C32413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469E6-EE68-6A30-C17A-3D6610311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928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9ABF-3452-58E2-4B80-44E9D2B08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08DE0C-1116-A904-C29D-6990A5BD6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FCA89-58D9-08B7-259C-7F57DEE7A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75CB-1FE3-583C-F814-57360C693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E60A8-9E03-759A-63CF-70B652EAD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131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92BD1-953E-39B5-4652-59B8CE82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50D84-E26D-8746-B62B-AE530E5A1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1C96A-678D-A9A9-0354-9DC47FE70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263850-5F58-78B9-7B63-415B96C16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FE57C-EA63-DDF8-BAE7-463C1546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002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1CF4-FFF6-0680-0052-BE019406F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092C6-2EC3-ECF4-58FA-9F4EA8D77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D25FA-B235-D822-065C-7E7E1BEB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ED71-B4EF-BF97-FD65-9BBC927DE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320C8-51BC-7A76-FF0D-346B44C2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97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88E4-9BBF-337F-D92F-68DC379A3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8C99B-485E-47C6-5554-C0D5BCA52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35A08-2476-0A65-AB0D-246ABC7E6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E8D1-6182-229C-BE6C-67D30666B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5A35F-3FC6-2699-38DE-812870734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D1464-9369-571F-CB60-455DA19A7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5541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90DD-0EA0-62F8-60A8-A70F1ED9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DAA29-74E1-BEDE-C11F-02C4C3A5E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4CE53-514D-8E7D-5A71-2C9CA84D4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DD45C-B510-1C46-8985-EDC5FEA80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3AB8A-F3B8-71B4-DAB0-25838C6EB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3668B9-CAD0-2BC1-B781-BE4CFB27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D7786-E53E-8746-7564-A46B0E19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919E6-3F18-772C-4201-2119BE90B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4267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6DAD-0B19-2BB9-BF7A-17F0C03C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F525E-2F7B-61E4-207D-A015F5DD9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BEF59-01C5-7C8D-FE34-0BD297A0A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4250B-C335-A79B-0092-8FEA5DFE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612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C419D-A24F-6CB5-90DE-3957E0926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593AD5-DF72-A6CD-DFED-2E43D528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D206B-06A1-BFB3-B7ED-EC1C51C73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384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1BC5F-1B19-90EC-89C4-BA9F9D310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F83E2-EF6C-E21F-DA7A-BA3093EE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74A0B-19C0-338D-71D6-7781E19A2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130F3-F6C3-B5B1-5F9B-0C08359DA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A299E-72EE-2965-3A3A-EE33386E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77864-29E2-2166-0254-2FA94908F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039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2C1A2-4D53-0A7D-8263-653F40FE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E87D0-C26C-6647-5347-84E30610F0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27DCF-7E6D-E513-57E4-2A9AF1BBC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4853D-65D1-655C-E832-7560514C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4631A5-7E35-C011-9EE0-7CAA4852D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1004D-DB47-B83D-5F44-1D0E661B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470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DB0C-4538-3CE0-C784-756EB01D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7BF6B-F929-CA9F-7E0B-659D32079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A493B-2214-8F2C-F2FD-67EBE7F97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8A384-EF97-DBE8-BA12-B6C8083F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FE51F-24D4-775E-709B-83C53CD7D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351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F84AD7-509C-CA09-AFBB-604C3299D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A9DA2-4878-E33D-03DF-356BE2F16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E0896-BC0B-99FC-E472-9D55791A9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55174-57AD-87A6-F548-94733F8E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2F550-C9B3-CE5B-0EEB-1363F8AC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402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B2407-E486-963C-53C0-754B719114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0D1AE-159D-266D-E74E-4FF24F7241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AE2C6-52FF-B65D-10B6-2603BF9D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B055-2C3A-602D-BD56-56401F680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2C48B-F40D-AF77-AE14-F33B05C1F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823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3A860-1214-806C-CAB7-0EA28CE2A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4482D-0E7B-AFC9-D0BA-1DCE1F6EE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BC506-7F0E-10EC-D335-323E2E358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0260-4D38-3CBE-0FE1-B47CE153E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50BC3-7D34-85F4-251B-63F3CE70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857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76E4-C31C-C3FC-5572-84D117495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0FD47-7636-0785-5296-B3B5AB705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81FA1-DC24-F8AC-1FBF-9BAD2077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D917-ECE2-043D-017C-55EED0943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69E66-8349-3211-B20D-8E00BA89A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997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FF71C-1058-12BF-F4DB-EDEA4F360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430FD-0DA3-624A-CAE1-A685D13BC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3CF9C-18F6-A1DA-4762-818ABE6A6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10FC9-7C72-DAAB-BADD-A8E71B29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74CD6-ED0F-7F5C-083B-C5A68A8B1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DC2FC-19AF-4C10-7349-4C59FA9B8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7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9332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F4B4-CAD6-EF8E-CA60-E83E0197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B2DC3C-6AD1-BCA6-4E05-445418B7A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FA668-A321-E8A5-06A6-1D947DC70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81651C-F22F-203B-909F-8163E00D2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856F3-0B01-B308-E6B3-C71F224760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2E2D95-77CD-7E69-EA60-D4BE7447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090DA9-FEB6-518C-466D-9677BA4B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07F82-8349-F3D3-421C-8A3E5F828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2404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05DD-29C9-F8CD-ECA3-60B773C07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65CE2-3F5F-45A3-1463-87FA2DA8E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3FA46-6CFC-F941-DD3A-6693A862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34A75-671A-49D4-6B90-73F08EEF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09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48F34-F923-3A06-ACCB-894F83102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F1E35-9501-849A-41FD-9D7B0C8CF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D41C9-6DB3-6356-CB7D-B55E521DE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46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40E8-4863-DC2B-9427-B98DEF90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37A44-4234-0E1F-EAFF-E8ACB637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F0E4F-91E8-3F68-6113-ED22BEA97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1A42B-74EF-60D3-4C76-92218620D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2729A7-7CB9-E9EB-3F3D-7C8715766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C68AB0-372D-ED97-77AC-4C643920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381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5132-753C-3337-BC32-4700631A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B47FC-5D9A-1874-1568-D63A9D9401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B5E14-1EDF-C259-0816-D3A021B41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FC112-7476-4D53-1E96-C57B33552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0342A-CB4A-D201-B925-823D9CE6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9E2113-F2DF-C1E4-4E4A-E65CD62C8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275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9BDB-99D4-C7E3-1041-CD247CE94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7BB1C-FCAE-5F83-5700-D615EFDE7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E4C49-16DF-971F-CD57-CD11A453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1F6BDB-49AA-AA5B-9CBB-C3B4BF75B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E545F-31ED-3435-158A-545C6A4E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7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4E2FA8-7DA6-AC47-8384-34C6686C7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A3972C-93B9-0CD4-B02E-E4174E5B2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993BB-9E77-F1EA-5E56-556E38FB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F7E13-5D68-CD51-2510-D1B5767AB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7C72F-204A-FC45-D54B-4A2C55F2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4822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9B24A-AA81-CF26-BA75-20EBEE3A8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8AFE7-1D04-5BDF-3A0A-ABE95E293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BF693-F4CB-0753-CB4E-B2C6E217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40B10-5ECC-B74E-A3DA-093FA4021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01D9A-A841-5D3D-1CA9-49B870B75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62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2F3C-CEC7-068F-A225-51C135CA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F002B-E41A-3440-6A45-1E02BEDAC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E7D66-A70F-54B6-DE0F-DB632C279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7A5F8-8AE7-DDF2-85D5-7A219797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7620-C679-1FE0-FF98-595D6C7A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982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99B-3ACA-9936-86A3-A5C64BC9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DE845-0A55-B3FC-F4D1-0F69FECA8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F9EE8-C73A-8251-1EDC-CFE71076D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D491D-AEA4-531C-5C58-A6408828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D73ED-B668-1834-0BE1-398065D41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7101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CAC9-D08B-DBC7-7D77-0084D9A99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B293-1A1C-4A29-5632-F9AD68AB4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7BE9F-ED11-6B99-0C66-228E2926D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65783-FDCB-08EE-EE10-E57A5A2CC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1079A-2169-ED13-8DE5-A864A2DB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75803-DDD3-B23F-10CA-9971FC2F7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219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219C-F8B8-946A-956F-DF974AA49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467A1-C876-A715-6066-8F4C6C8AD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2EBDD-8F1F-CBC3-71BB-E37C7440C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6BA71-3776-D17B-3AD1-488089411F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9CF07-7F84-6D8C-1E8B-BF5E35520C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F10F2F-A2CC-6EE4-2B2D-7A20595EE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46602-D179-5754-C82B-443D2A67B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A9555D-1654-5330-57E3-1243F7087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85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01F9-DE50-A48A-B083-C19A5CCF9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445924-843E-3DE2-C56C-B227C695F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102FA-597D-B3C8-CC33-CE93F020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D9CD7-8136-A4E0-8EA9-54842314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907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BEFBE4-F643-A5D6-6311-E736F43C0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B647B-1EDB-2C52-6CE8-4F1C64F39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22129-AE1F-7550-B4ED-094CCF8B8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766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4CFF-AA6E-09E9-7F83-304DFB0F4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423FE-195D-413F-FF41-AC7160DC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8C4DD-FCD7-7CDC-C779-0BC97C37F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EBA02-9A62-6E0B-235A-17862C273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70E78-4663-F948-F337-59AEDC05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4AF0E-8A0C-E184-2621-13E94166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238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2A72B-33C6-0CDE-6DAC-5E0BFAD6A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5E984F-7F7C-DC89-6942-4131A788F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AB603-E451-2AF7-BE78-7D59FB2198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A57EB0-CC67-1491-5B63-D80CD1906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99A29-104E-C72D-FA95-D6A01B123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1F0408-7CB8-E950-E795-E433996D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587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E42B9-3283-28D2-FA85-404B43809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D7064A-90EC-42F8-2909-AA0B164E5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D5FBF-7A8E-4902-2BD2-ED42C4FB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1F906-A7F1-DC6C-B25E-7C3427971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63D31-EEF9-131D-F0BB-37DF6D86E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9488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CB68B-4A86-9A19-EF93-7A974FB5B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220485-CE96-1642-519D-D78080D1C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1B74C-E231-5316-5BE8-A4CEFEC2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2B033-C494-D0C6-81AB-9A9E54A89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295C2-3D2B-FC4E-F234-612B661A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66230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CA1B-2A05-1B87-1F49-6DAB39117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F1382-8595-1F27-78AE-488956F01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5BA21-B4E5-1AAD-9C05-50B86747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A660E-F510-EE8A-ED86-70BBE6F4D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76079-4F9A-617B-1F74-1B9E3D49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289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E4DC-DB58-2F85-084E-963CC8DA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08E3-B051-BBB0-8902-84B2D7FB4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6F37D-AF8A-A3D1-B7B8-A5215B5A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635EF-BAE9-B560-728D-14C62D25B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915DF-4CD8-2565-ED64-49D405DFA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267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F5E4-23FA-51C3-868F-B2583BE8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A63027-9E75-4136-FA05-E681938E7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44013-0ABF-2F2A-3C75-7F3B01A7C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219B8-F265-F545-F6E1-D376AB612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C8D4A-1A92-C62C-4D30-4D8CFDBD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430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2108-4484-BC03-600B-56101F46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2ABC-91AF-E392-D090-7849C6035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5B3F-FF32-B689-A0ED-92B4825FC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F5CF1-38EC-7334-38DF-C42EC032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0B3A1-7589-723B-0E01-195BF1188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4789-5EB1-12F7-4DCD-FE4BB1A9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992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DAD5C-7F5C-D1E2-D560-12F78ED96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CB589-0987-BB1C-4E62-BDE1424CB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FEEB6-1D75-C29C-0140-62D4889F3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4CEBA2-09AD-38F8-7573-09DFBB174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9CBBCD-0ADE-F69E-21F8-624DE0EF7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5E5F54-2BB9-48AC-FCB0-0AAB78E16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AADBFD-4B59-9D9C-86CC-1C9C776B8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7CAD63-4062-7FA0-C87D-26CE7D142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3312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F92B4-1332-B3AC-5C87-1949EA0C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B5DFC-9C9E-5C4B-62D0-33CC09FA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AE307-9D09-BBE5-E168-6BD9B746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F306-ABD6-F568-3D43-0C4697DFC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835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FC9F18-F0A0-D634-0195-655B82C3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64A7C-2048-3CF4-1F25-2B1066325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43675-D1B2-24CB-C423-442FB3EC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7823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4C77-0D3B-1139-C7E6-6DB7A1EC3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12CD4-B6B4-AB84-114A-6FDAD6312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92D90-3789-EA7B-0FE2-9D60D6C4C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3418E-7581-FC41-7EDC-DD53EE345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E90FD-B54A-69BE-BFCD-88BC7F63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39D8B5-F1D0-8E19-1193-BD3C8C21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71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6655-8C4F-E628-1279-931FB1AC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E59CAB-8886-F589-C43E-ABB67CAC53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E572B-C997-136E-9E1B-FC4284A5F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16BD2-B1CF-11AA-5966-A33F25B46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84041-3A24-CE23-7B16-FF91F8A6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DBECA-9C55-3710-317F-ABDC10E14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64802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66E6-2EA9-2645-C577-AE338274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27579-6557-E4AE-8FF5-102286337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78C9B-39B3-47CA-5A1A-C4BCC6CC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B42747-CA1C-400D-2467-AFA717B3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C0722-DF8B-6397-FE95-A5B54F21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24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D0C76A-0FFD-DD1A-EB1A-4DEC99B24A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27E23A-1218-2551-F5DE-31112EC4AE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50EB2-0836-B2F2-7D1D-5B1C40F49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4C7EA-4E97-908F-EA56-24286D6D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E0081-411E-2B21-5405-F38BE42A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09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95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4F403-1F9C-4F63-9588-D3ED362FE6AA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6B9E475-EF83-47BC-8D32-E3B4133BCF2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64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4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7C763-7A49-5ECD-5F28-5F11D264F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BA76E-EC84-FE0F-BCCF-E61EBBC06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960BE-8588-4027-5376-A19B9E426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F79AAC-BA84-49EE-98D3-AA53F6AFFA2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6C250-D845-81C9-2942-9EA92CDB0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37344-7703-4A8F-52C7-A5F460BC1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6402CD-2DD1-439F-ABA1-46708944C5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39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D17A9-2B28-F0C2-68F4-D065EC1F0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2A859-AC13-5C26-4022-4F34F1A66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1986E-783C-59F1-A330-F9B3ED45BB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0F6E9C-A4A5-4B17-8146-83C3CA168D5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ED1A6F-060D-B2E1-5E41-A4965247E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77CE0-265C-B9B3-742B-8079FB6E5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2BC8C2-007F-477F-8750-AA99266F6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A1F29B-A7EE-2023-7D54-17FC0C0B0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38E1B-D825-6FE0-78CC-2E1683AB4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A38BC-6216-5D68-8CA6-A8F7D181FD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592C9C-5F64-46B8-9226-02E706402C6F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5EEE0-97F0-2924-395F-35A29CEB2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3396F-21A6-003B-0F54-DC9B86FBF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319DEB-A421-4CB6-8778-C860FAECD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4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04D75-B12E-B395-01CB-A4EB1935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2EA26-FF70-5459-0AC9-4E00BD63B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911BC-34EE-E8A4-7B4C-65750F9391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493AD0-831B-4353-AFD2-9ED523EE5462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3F605-7BDE-D6D4-F2CA-BCF4E2A998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B9DC1-EAAE-C060-B227-5BB304A60C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35CFF5-0994-49A9-BF1F-BE3D540E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9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B81B74-8A4D-D35C-D2E7-05B199141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03616-457D-C860-FF44-13BD19D79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B89C8-8A66-AD86-03E1-7DD58E5CDB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4F804-F516-41A8-8244-CBA1B1D4799B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95F50-9637-8A40-57B0-17A55214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33915-1DD6-573D-2662-B3D96B5AD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514624-1826-4AB5-BA84-0453E00FF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9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0499B6-7E50-3F2A-1514-7F4EE6AC5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A23FB-E676-7C15-9E2C-0AA0AF85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F70AE-7DA5-DB7C-7A52-4A046008B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E82F8A-24BD-462D-A1FE-60A09B473CC4}" type="datetimeFigureOut">
              <a:rPr lang="en-US" smtClean="0"/>
              <a:t>4/5/2024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C9C47-1FB7-04C9-1EFF-3C4F3FBC1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F0E89-FCDB-84CF-F31F-F54DF5C92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92B7A3-2157-46D0-85D6-BB1C4E54B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8292-FA0D-3FA9-5686-709EB22CA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1775690"/>
            <a:ext cx="8637073" cy="254143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INTERNSHIP 2024</a:t>
            </a:r>
            <a:br>
              <a:rPr lang="en-US" b="1" dirty="0"/>
            </a:br>
            <a:r>
              <a:rPr lang="en-US" b="1" dirty="0"/>
              <a:t>SOLID PROPULSION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078F2-1F7C-F447-9231-CDF7B3A8A95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7971913" y="4780058"/>
            <a:ext cx="3903997" cy="1275644"/>
          </a:xfrm>
        </p:spPr>
        <p:txBody>
          <a:bodyPr>
            <a:normAutofit fontScale="47500" lnSpcReduction="20000"/>
          </a:bodyPr>
          <a:lstStyle/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/>
          </a:p>
          <a:p>
            <a:r>
              <a:rPr lang="en-US" sz="4200" b="1" dirty="0">
                <a:solidFill>
                  <a:schemeClr val="tx1"/>
                </a:solidFill>
              </a:rPr>
              <a:t>WEEK 11  PROGRESS REPORT </a:t>
            </a:r>
          </a:p>
          <a:p>
            <a:endParaRPr lang="en-US" dirty="0"/>
          </a:p>
        </p:txBody>
      </p:sp>
      <p:pic>
        <p:nvPicPr>
          <p:cNvPr id="4" name="Google Shape;69;p13">
            <a:extLst>
              <a:ext uri="{FF2B5EF4-FFF2-40B4-BE49-F238E27FC236}">
                <a16:creationId xmlns:a16="http://schemas.microsoft.com/office/drawing/2014/main" id="{DD6BF7D1-E0E0-001A-12CE-4837B704B84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826" t="-5374" r="22331"/>
          <a:stretch/>
        </p:blipFill>
        <p:spPr>
          <a:xfrm>
            <a:off x="5143500" y="0"/>
            <a:ext cx="1684020" cy="1813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01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E54D-4BC8-09EC-1F29-6A8CD341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69F71-D153-EBE0-DD05-B422A1DB1BF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B0BBD3-1EA7-9FED-265D-AF71352AA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021120"/>
              </p:ext>
            </p:extLst>
          </p:nvPr>
        </p:nvGraphicFramePr>
        <p:xfrm>
          <a:off x="1451579" y="2015732"/>
          <a:ext cx="8362244" cy="22910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25198">
                  <a:extLst>
                    <a:ext uri="{9D8B030D-6E8A-4147-A177-3AD203B41FA5}">
                      <a16:colId xmlns:a16="http://schemas.microsoft.com/office/drawing/2014/main" val="3541677420"/>
                    </a:ext>
                  </a:extLst>
                </a:gridCol>
                <a:gridCol w="8037046">
                  <a:extLst>
                    <a:ext uri="{9D8B030D-6E8A-4147-A177-3AD203B41FA5}">
                      <a16:colId xmlns:a16="http://schemas.microsoft.com/office/drawing/2014/main" val="1268714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CHALLENGES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152246"/>
                  </a:ext>
                </a:extLst>
              </a:tr>
              <a:tr h="15088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Lathe’s tool post was wobbling thus imperfect machining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638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Boring tool was not repaired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392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590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62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0EF50-8671-EE0F-A65E-5EB23C7B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45527"/>
            <a:ext cx="9603275" cy="1049235"/>
          </a:xfrm>
        </p:spPr>
        <p:txBody>
          <a:bodyPr/>
          <a:lstStyle/>
          <a:p>
            <a:r>
              <a:rPr lang="en-US" dirty="0"/>
              <a:t>NEXT WEEKS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E372F3E-60EC-2548-C951-8DCCC303FB65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997539751"/>
              </p:ext>
            </p:extLst>
          </p:nvPr>
        </p:nvGraphicFramePr>
        <p:xfrm>
          <a:off x="607834" y="1270142"/>
          <a:ext cx="10586192" cy="484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758">
                  <a:extLst>
                    <a:ext uri="{9D8B030D-6E8A-4147-A177-3AD203B41FA5}">
                      <a16:colId xmlns:a16="http://schemas.microsoft.com/office/drawing/2014/main" val="1104828665"/>
                    </a:ext>
                  </a:extLst>
                </a:gridCol>
                <a:gridCol w="9633434">
                  <a:extLst>
                    <a:ext uri="{9D8B030D-6E8A-4147-A177-3AD203B41FA5}">
                      <a16:colId xmlns:a16="http://schemas.microsoft.com/office/drawing/2014/main" val="4066272359"/>
                    </a:ext>
                  </a:extLst>
                </a:gridCol>
              </a:tblGrid>
              <a:tr h="694452">
                <a:tc>
                  <a:txBody>
                    <a:bodyPr/>
                    <a:lstStyle/>
                    <a:p>
                      <a:r>
                        <a:rPr lang="en-US" sz="2000" dirty="0"/>
                        <a:t>NO.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TASK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673894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Machining of more motor casings. #131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205546"/>
                  </a:ext>
                </a:extLst>
              </a:tr>
              <a:tr h="648946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Machining of more casting rods. #140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76914"/>
                  </a:ext>
                </a:extLst>
              </a:tr>
              <a:tr h="648946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Cooking of more grains. #83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57613"/>
                  </a:ext>
                </a:extLst>
              </a:tr>
              <a:tr h="648946">
                <a:tc>
                  <a:txBody>
                    <a:bodyPr/>
                    <a:lstStyle/>
                    <a:p>
                      <a:r>
                        <a:rPr lang="en-US" sz="2000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Test stand repair. #110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566774"/>
                  </a:ext>
                </a:extLst>
              </a:tr>
              <a:tr h="648946">
                <a:tc>
                  <a:txBody>
                    <a:bodyPr/>
                    <a:lstStyle/>
                    <a:p>
                      <a:r>
                        <a:rPr lang="en-US" sz="200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Carry out fifth Static test. #141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0251"/>
                  </a:ext>
                </a:extLst>
              </a:tr>
              <a:tr h="648946"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Work on the Journal publication of the Solid team.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602280"/>
                  </a:ext>
                </a:extLst>
              </a:tr>
              <a:tr h="451575"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Loadcell calibration. #82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273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59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1D98-21C2-DE3F-0DC2-1B0D495EA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1FC1A-494E-0ABA-E8DB-FFE9BD8E86F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4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59D70-3DA2-05EF-B51C-471E9C6FC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088" y="578557"/>
            <a:ext cx="3473978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 dirty="0">
                <a:solidFill>
                  <a:schemeClr val="tx1"/>
                </a:solidFill>
              </a:rPr>
              <a:t>SIXTH WEEK’S OBJECTIVES </a:t>
            </a:r>
            <a:endParaRPr lang="en-US" sz="33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0301-A03F-9895-E395-A934F4D309A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35576" y="1895121"/>
            <a:ext cx="4557223" cy="4282721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Boring of motor casing.#131</a:t>
            </a:r>
          </a:p>
          <a:p>
            <a:r>
              <a:rPr lang="en-US" dirty="0">
                <a:solidFill>
                  <a:schemeClr val="tx1"/>
                </a:solidFill>
              </a:rPr>
              <a:t>Machining of a nozzle#105</a:t>
            </a:r>
          </a:p>
          <a:p>
            <a:r>
              <a:rPr lang="en-US" dirty="0"/>
              <a:t>Cooking grains.#83</a:t>
            </a:r>
          </a:p>
          <a:p>
            <a:r>
              <a:rPr lang="en-US" dirty="0">
                <a:solidFill>
                  <a:schemeClr val="tx1"/>
                </a:solidFill>
              </a:rPr>
              <a:t>Purchase of Materials #115</a:t>
            </a:r>
          </a:p>
          <a:p>
            <a:r>
              <a:rPr lang="en-US" dirty="0"/>
              <a:t>Making ignitors.#59</a:t>
            </a:r>
          </a:p>
          <a:p>
            <a:r>
              <a:rPr lang="en-US" dirty="0"/>
              <a:t>Machining of the casting Core rods#140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CNC lathe processing">
            <a:extLst>
              <a:ext uri="{FF2B5EF4-FFF2-40B4-BE49-F238E27FC236}">
                <a16:creationId xmlns:a16="http://schemas.microsoft.com/office/drawing/2014/main" id="{623F14FB-CE01-BC89-A952-07ACB3E8B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2" r="9373" b="1"/>
          <a:stretch/>
        </p:blipFill>
        <p:spPr>
          <a:xfrm>
            <a:off x="5971822" y="803751"/>
            <a:ext cx="5614318" cy="52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96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EFDA1A-2A01-4C29-A5D0-AE6F050D0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E50B3-0DC6-C411-7AB5-C30B7EE21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FD20E5-30AF-47B9-9256-2E8E904CB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A9A7E27-014F-FA0C-0D10-554801525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TASKS COMPLETED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9D3810-B86F-4009-84EC-DE0FEABD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5C6D-313C-DFAA-1A4F-4D33AF8D6E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Boring of motor casing.</a:t>
            </a:r>
          </a:p>
          <a:p>
            <a:pPr marL="0" indent="0">
              <a:buNone/>
            </a:pPr>
            <a:r>
              <a:rPr lang="en-US" dirty="0"/>
              <a:t>2. Machining of a nozzle</a:t>
            </a:r>
          </a:p>
          <a:p>
            <a:pPr marL="0" indent="0">
              <a:buNone/>
            </a:pPr>
            <a:r>
              <a:rPr lang="en-US" dirty="0"/>
              <a:t>3. Cooking grains.</a:t>
            </a:r>
          </a:p>
          <a:p>
            <a:pPr marL="0" indent="0">
              <a:buNone/>
            </a:pPr>
            <a:r>
              <a:rPr lang="en-US" dirty="0"/>
              <a:t>4. Purchase of Materials</a:t>
            </a:r>
          </a:p>
          <a:p>
            <a:pPr marL="0" indent="0">
              <a:buNone/>
            </a:pPr>
            <a:r>
              <a:rPr lang="en-US" dirty="0"/>
              <a:t>5. Making ignitors.</a:t>
            </a:r>
          </a:p>
          <a:p>
            <a:pPr marL="0" indent="0">
              <a:buNone/>
            </a:pPr>
            <a:r>
              <a:rPr lang="en-US" dirty="0"/>
              <a:t>6. Machining of the casting Core rods.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33612A4-0B77-4479-B2AA-F1785995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8A367A-3E83-4B48-A0F7-43FBE333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8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48B8E9-E66B-DF17-D7B2-CEF248CD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Boring of motor casing.#131</a:t>
            </a:r>
            <a:br>
              <a:rPr lang="en-US"/>
            </a:br>
            <a:endParaRPr lang="en-US" dirty="0"/>
          </a:p>
        </p:txBody>
      </p:sp>
      <p:pic>
        <p:nvPicPr>
          <p:cNvPr id="12" name="Content Placeholder 11" descr="A metal pipe on a table&#10;&#10;Description automatically generated">
            <a:extLst>
              <a:ext uri="{FF2B5EF4-FFF2-40B4-BE49-F238E27FC236}">
                <a16:creationId xmlns:a16="http://schemas.microsoft.com/office/drawing/2014/main" id="{2CC40678-0890-6277-0753-EC0DBB157B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44" y="1499715"/>
            <a:ext cx="5783709" cy="4274530"/>
          </a:xfrm>
        </p:spPr>
      </p:pic>
      <p:pic>
        <p:nvPicPr>
          <p:cNvPr id="15" name="Picture 14" descr="A machine with a blue tube&#10;&#10;Description automatically generated">
            <a:extLst>
              <a:ext uri="{FF2B5EF4-FFF2-40B4-BE49-F238E27FC236}">
                <a16:creationId xmlns:a16="http://schemas.microsoft.com/office/drawing/2014/main" id="{67E27463-1003-72C9-E4FD-70A88CB30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4" y="1499715"/>
            <a:ext cx="4912537" cy="42745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CCA687-699D-EE59-80AE-ECE9649955FB}"/>
              </a:ext>
            </a:extLst>
          </p:cNvPr>
          <p:cNvSpPr txBox="1"/>
          <p:nvPr/>
        </p:nvSpPr>
        <p:spPr>
          <a:xfrm>
            <a:off x="9368050" y="4905023"/>
            <a:ext cx="2814118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One Motor casing bored</a:t>
            </a:r>
          </a:p>
          <a:p>
            <a:r>
              <a:rPr lang="en-US" dirty="0"/>
              <a:t>T= 2.5mm</a:t>
            </a:r>
          </a:p>
          <a:p>
            <a:r>
              <a:rPr lang="en-US" dirty="0" err="1"/>
              <a:t>Dout</a:t>
            </a:r>
            <a:r>
              <a:rPr lang="en-US" dirty="0"/>
              <a:t> = 73mm</a:t>
            </a:r>
          </a:p>
          <a:p>
            <a:r>
              <a:rPr lang="en-US" dirty="0"/>
              <a:t>Din  = 68mm</a:t>
            </a:r>
          </a:p>
          <a:p>
            <a:r>
              <a:rPr lang="en-US" dirty="0"/>
              <a:t>L = 500mm</a:t>
            </a:r>
          </a:p>
        </p:txBody>
      </p:sp>
    </p:spTree>
    <p:extLst>
      <p:ext uri="{BB962C8B-B14F-4D97-AF65-F5344CB8AC3E}">
        <p14:creationId xmlns:p14="http://schemas.microsoft.com/office/powerpoint/2010/main" val="291606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025A8B5-1FFF-B452-D9A4-F8DE46DE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Machining of a nozzle#105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pic>
        <p:nvPicPr>
          <p:cNvPr id="12" name="Picture 11" descr="A metal pipe on a wood surface&#10;&#10;Description automatically generated">
            <a:extLst>
              <a:ext uri="{FF2B5EF4-FFF2-40B4-BE49-F238E27FC236}">
                <a16:creationId xmlns:a16="http://schemas.microsoft.com/office/drawing/2014/main" id="{15667BF8-EE3A-4BC9-8573-DA1785178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48" y="1961535"/>
            <a:ext cx="5059680" cy="35846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D3F6C8-CC48-B9EB-B4B8-53B8BDD5394F}"/>
              </a:ext>
            </a:extLst>
          </p:cNvPr>
          <p:cNvSpPr txBox="1"/>
          <p:nvPr/>
        </p:nvSpPr>
        <p:spPr>
          <a:xfrm>
            <a:off x="5656006" y="3067664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7AF174-1CE1-1911-80E2-7D9FFA61E48D}"/>
              </a:ext>
            </a:extLst>
          </p:cNvPr>
          <p:cNvSpPr txBox="1"/>
          <p:nvPr/>
        </p:nvSpPr>
        <p:spPr>
          <a:xfrm>
            <a:off x="7241458" y="3292170"/>
            <a:ext cx="2364004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One more nozzle </a:t>
            </a:r>
          </a:p>
          <a:p>
            <a:r>
              <a:rPr lang="en-US" dirty="0"/>
              <a:t>was machined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02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0F3C3-D560-EFC5-B466-50459F1D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Machining of the casting Core rods#140</a:t>
            </a:r>
          </a:p>
        </p:txBody>
      </p:sp>
      <p:pic>
        <p:nvPicPr>
          <p:cNvPr id="5" name="Content Placeholder 4" descr="A metal rod on a wood surface">
            <a:extLst>
              <a:ext uri="{FF2B5EF4-FFF2-40B4-BE49-F238E27FC236}">
                <a16:creationId xmlns:a16="http://schemas.microsoft.com/office/drawing/2014/main" id="{91CA1D11-4890-AAD8-D65F-4AC3086D394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51577" y="2417018"/>
            <a:ext cx="4766341" cy="28865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1952A3-E26F-B210-01D2-58AAFE9C6CF8}"/>
              </a:ext>
            </a:extLst>
          </p:cNvPr>
          <p:cNvSpPr txBox="1"/>
          <p:nvPr/>
        </p:nvSpPr>
        <p:spPr>
          <a:xfrm>
            <a:off x="7359446" y="3213938"/>
            <a:ext cx="1900713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One core rod was</a:t>
            </a:r>
          </a:p>
          <a:p>
            <a:r>
              <a:rPr lang="en-US" dirty="0"/>
              <a:t>Machined</a:t>
            </a:r>
          </a:p>
          <a:p>
            <a:r>
              <a:rPr lang="en-US" dirty="0"/>
              <a:t>D = 16.9mm</a:t>
            </a:r>
          </a:p>
        </p:txBody>
      </p:sp>
    </p:spTree>
    <p:extLst>
      <p:ext uri="{BB962C8B-B14F-4D97-AF65-F5344CB8AC3E}">
        <p14:creationId xmlns:p14="http://schemas.microsoft.com/office/powerpoint/2010/main" val="266109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7DE117-D4B5-9205-6F2E-9E1E8C193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Purchase of Materials #115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F18D8A-1032-5C7C-F072-C4DBBF5D96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4834"/>
            <a:ext cx="4519613" cy="38283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0D59FC-4372-7292-1F31-921AAD90A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862" y="1514834"/>
            <a:ext cx="5088540" cy="38283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EF2249-3D95-EADB-22FA-E0A593364CD3}"/>
              </a:ext>
            </a:extLst>
          </p:cNvPr>
          <p:cNvSpPr txBox="1"/>
          <p:nvPr/>
        </p:nvSpPr>
        <p:spPr>
          <a:xfrm>
            <a:off x="838200" y="5442466"/>
            <a:ext cx="2048959" cy="3693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2 Loadcells (800kgf)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EA5A44-992B-A067-EF29-B0E761C6180F}"/>
              </a:ext>
            </a:extLst>
          </p:cNvPr>
          <p:cNvSpPr txBox="1"/>
          <p:nvPr/>
        </p:nvSpPr>
        <p:spPr>
          <a:xfrm>
            <a:off x="5772610" y="5442466"/>
            <a:ext cx="1721644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100 Bolts and nuts(M8*16)</a:t>
            </a:r>
          </a:p>
        </p:txBody>
      </p:sp>
    </p:spTree>
    <p:extLst>
      <p:ext uri="{BB962C8B-B14F-4D97-AF65-F5344CB8AC3E}">
        <p14:creationId xmlns:p14="http://schemas.microsoft.com/office/powerpoint/2010/main" val="423317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A477-135A-19B6-F8A3-925EBF757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 COOKING OF GRAINS.#83</a:t>
            </a:r>
          </a:p>
        </p:txBody>
      </p:sp>
      <p:pic>
        <p:nvPicPr>
          <p:cNvPr id="8" name="Picture 7" descr="A group of metal cylinders with red paint on top of them&#10;&#10;Description automatically generated">
            <a:extLst>
              <a:ext uri="{FF2B5EF4-FFF2-40B4-BE49-F238E27FC236}">
                <a16:creationId xmlns:a16="http://schemas.microsoft.com/office/drawing/2014/main" id="{60798EDE-F5BB-03F8-6EB9-71674E98D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39" y="1407217"/>
            <a:ext cx="2452961" cy="3434878"/>
          </a:xfrm>
          <a:prstGeom prst="rect">
            <a:avLst/>
          </a:prstGeom>
        </p:spPr>
      </p:pic>
      <p:pic>
        <p:nvPicPr>
          <p:cNvPr id="10" name="Picture 9" descr="A person holding a infrared thermometer&#10;&#10;Description automatically generated">
            <a:extLst>
              <a:ext uri="{FF2B5EF4-FFF2-40B4-BE49-F238E27FC236}">
                <a16:creationId xmlns:a16="http://schemas.microsoft.com/office/drawing/2014/main" id="{3B926FAA-5DC3-FDCB-B93F-DF36D0141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54" y="1329136"/>
            <a:ext cx="3175650" cy="3512958"/>
          </a:xfrm>
          <a:prstGeom prst="rect">
            <a:avLst/>
          </a:prstGeom>
        </p:spPr>
      </p:pic>
      <p:pic>
        <p:nvPicPr>
          <p:cNvPr id="12" name="Picture 11" descr="A person holding a spoon in a bowl with a red substance&#10;&#10;Description automatically generated">
            <a:extLst>
              <a:ext uri="{FF2B5EF4-FFF2-40B4-BE49-F238E27FC236}">
                <a16:creationId xmlns:a16="http://schemas.microsoft.com/office/drawing/2014/main" id="{13005528-8E75-FB84-0FB8-29AD8393A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04" y="1407217"/>
            <a:ext cx="3322740" cy="3434878"/>
          </a:xfrm>
          <a:prstGeom prst="rect">
            <a:avLst/>
          </a:prstGeom>
        </p:spPr>
      </p:pic>
      <p:pic>
        <p:nvPicPr>
          <p:cNvPr id="14" name="Picture 13" descr="A person and person pouring red liquid into a bowl&#10;&#10;Description automatically generated">
            <a:extLst>
              <a:ext uri="{FF2B5EF4-FFF2-40B4-BE49-F238E27FC236}">
                <a16:creationId xmlns:a16="http://schemas.microsoft.com/office/drawing/2014/main" id="{926777D9-0413-3B8A-02B6-2AD39C85C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486" y="1333362"/>
            <a:ext cx="3322740" cy="3512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F7665A-6C4F-18C1-A542-72E5314F6876}"/>
              </a:ext>
            </a:extLst>
          </p:cNvPr>
          <p:cNvSpPr txBox="1"/>
          <p:nvPr/>
        </p:nvSpPr>
        <p:spPr>
          <a:xfrm>
            <a:off x="1451579" y="4924473"/>
            <a:ext cx="2554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INGREDIENTS</a:t>
            </a:r>
          </a:p>
          <a:p>
            <a:r>
              <a:rPr lang="en-US" dirty="0"/>
              <a:t>Potassium Nitrate:1977g</a:t>
            </a:r>
          </a:p>
          <a:p>
            <a:r>
              <a:rPr lang="en-US" dirty="0"/>
              <a:t>Sorbitol: 1521g</a:t>
            </a:r>
          </a:p>
          <a:p>
            <a:r>
              <a:rPr lang="en-US" dirty="0"/>
              <a:t>Iron III oxide: 30g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B0A3C3-463B-461B-CA57-A5F41606944D}"/>
              </a:ext>
            </a:extLst>
          </p:cNvPr>
          <p:cNvSpPr txBox="1"/>
          <p:nvPr/>
        </p:nvSpPr>
        <p:spPr>
          <a:xfrm>
            <a:off x="6402904" y="5273040"/>
            <a:ext cx="3044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more grains were cooked</a:t>
            </a:r>
          </a:p>
        </p:txBody>
      </p:sp>
    </p:spTree>
    <p:extLst>
      <p:ext uri="{BB962C8B-B14F-4D97-AF65-F5344CB8AC3E}">
        <p14:creationId xmlns:p14="http://schemas.microsoft.com/office/powerpoint/2010/main" val="122705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EF7732-C1DA-F7E4-5083-849090ED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Making ignitors.#59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Picture 20" descr="A group of white wires on a wooden table">
            <a:extLst>
              <a:ext uri="{FF2B5EF4-FFF2-40B4-BE49-F238E27FC236}">
                <a16:creationId xmlns:a16="http://schemas.microsoft.com/office/drawing/2014/main" id="{68D0B517-A0AC-A250-7F80-F01157B63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2" y="1612117"/>
            <a:ext cx="7357633" cy="45343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219E4DA-CABC-8C95-86EC-84C3BDD94536}"/>
              </a:ext>
            </a:extLst>
          </p:cNvPr>
          <p:cNvSpPr txBox="1"/>
          <p:nvPr/>
        </p:nvSpPr>
        <p:spPr>
          <a:xfrm>
            <a:off x="8465574" y="3075057"/>
            <a:ext cx="1681317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We made 5</a:t>
            </a:r>
          </a:p>
          <a:p>
            <a:r>
              <a:rPr lang="en-US" sz="2000" dirty="0"/>
              <a:t>More ignitors.</a:t>
            </a:r>
          </a:p>
        </p:txBody>
      </p:sp>
    </p:spTree>
    <p:extLst>
      <p:ext uri="{BB962C8B-B14F-4D97-AF65-F5344CB8AC3E}">
        <p14:creationId xmlns:p14="http://schemas.microsoft.com/office/powerpoint/2010/main" val="276779843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422</TotalTime>
  <Words>274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Aptos</vt:lpstr>
      <vt:lpstr>Aptos Black</vt:lpstr>
      <vt:lpstr>Aptos Display</vt:lpstr>
      <vt:lpstr>Arial</vt:lpstr>
      <vt:lpstr>Arial Rounded MT Bold</vt:lpstr>
      <vt:lpstr>Gill Sans MT</vt:lpstr>
      <vt:lpstr>Gallery</vt:lpstr>
      <vt:lpstr>5_Custom Design</vt:lpstr>
      <vt:lpstr>4_Custom Design</vt:lpstr>
      <vt:lpstr>3_Custom Design</vt:lpstr>
      <vt:lpstr>2_Custom Design</vt:lpstr>
      <vt:lpstr>1_Custom Design</vt:lpstr>
      <vt:lpstr>Custom Design</vt:lpstr>
      <vt:lpstr>INTERNSHIP 2024 SOLID PROPULSION </vt:lpstr>
      <vt:lpstr>SIXTH WEEK’S OBJECTIVES </vt:lpstr>
      <vt:lpstr>TASKS COMPLETED</vt:lpstr>
      <vt:lpstr>Boring of motor casing.#131 </vt:lpstr>
      <vt:lpstr>Machining of a nozzle#105 </vt:lpstr>
      <vt:lpstr>Machining of the casting Core rods#140</vt:lpstr>
      <vt:lpstr>Purchase of Materials #115 </vt:lpstr>
      <vt:lpstr> COOKING OF GRAINS.#83</vt:lpstr>
      <vt:lpstr>Making ignitors.#59 </vt:lpstr>
      <vt:lpstr>CHALLENGES</vt:lpstr>
      <vt:lpstr>NEXT WEEKS TASKS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2024 SOLID PROPULSION</dc:title>
  <dc:creator>martin kinyua</dc:creator>
  <cp:lastModifiedBy>martin kinyua</cp:lastModifiedBy>
  <cp:revision>2</cp:revision>
  <dcterms:created xsi:type="dcterms:W3CDTF">2024-04-05T04:14:49Z</dcterms:created>
  <dcterms:modified xsi:type="dcterms:W3CDTF">2024-04-05T11:17:08Z</dcterms:modified>
</cp:coreProperties>
</file>